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A13F-5D5F-4876-AD9C-730C8ADB1594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ABD8-6AD0-4688-8AA8-F01C12C6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0933B-4F88-43F0-A5F1-EEE8DF10E43D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05DC-52E0-4206-B33C-52FCA8408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8889-6279-4B1E-97BA-8579A32F7B4B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6C38-917B-4943-BEB9-E07D45194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16D0-D01B-4B5D-9F8D-0A0CFC46E3F1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1F01E-3113-46F2-A2E6-8D7000710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4DF2-2089-47EE-9235-6937C35BFE8E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77F0-AFB6-4D22-8066-115833D6E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6C69-92EE-4F32-A002-520F374535ED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A725-3F84-45C7-BB28-7346C695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CB96-D6A4-4B79-B71B-9B63B304ADF7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3A1F-5D05-4D82-A6A2-2A89F6D4B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33E6-A4F4-4D5A-9787-F8351E6C282F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D066-2C56-4275-AB69-08C1A81E8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6824-EC45-4107-99E4-20D532AF4889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B2AE-B733-4507-AE89-A345C241E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3DFC6-EFE8-4BED-A6A5-ADD7E942D6CD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6DD8-DD7D-4526-940F-4FF7966B4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5115-B1E1-4895-8832-66996FDEC081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D772D-0846-4709-A8B0-5FB6FDE5E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4B93-5D2E-4E16-87DC-D6E4F122AB46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F8A7-9B48-4600-B267-0ADFA11B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2816-A49B-457A-9435-66D65FC7C7E4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1EC3-B8F2-479B-987B-40452EB85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BDBA-0636-4A01-B6E2-DA2A562EEFEB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C37F-A5ED-47C3-BD6A-8F83E6D06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4AE1-AE4B-4ABF-8676-58EA4233804F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93B05-2A1A-47D0-B3FA-5BB795D90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B6AC-989E-41B9-A646-27979AA249A2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A506-42E1-4277-A34A-245B99001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6DBBD3-C94D-4CCD-A3D7-482EC04451FC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881DC028-1519-48DD-B38D-226B4628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6" r:id="rId11"/>
    <p:sldLayoutId id="2147483661" r:id="rId12"/>
    <p:sldLayoutId id="2147483667" r:id="rId13"/>
    <p:sldLayoutId id="2147483662" r:id="rId14"/>
    <p:sldLayoutId id="2147483663" r:id="rId15"/>
    <p:sldLayoutId id="214748366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490663" y="342900"/>
            <a:ext cx="8486775" cy="1744663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«Устное народное творчество»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Arial" charset="0"/>
              </a:rPr>
              <a:t>Воспитатель  МДОБУ ЦРР – д/с №31 «Ладушки» Дорохина В.В</a:t>
            </a: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ru-RU" sz="3600" smtClean="0">
                <a:latin typeface="Arial" charset="0"/>
              </a:rPr>
              <a:t> </a:t>
            </a:r>
            <a:endParaRPr lang="ru-RU" sz="2800" b="1" smtClean="0">
              <a:solidFill>
                <a:srgbClr val="00206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8088" y="2921000"/>
            <a:ext cx="3535362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835025" y="384175"/>
            <a:ext cx="9121775" cy="1325563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3288" y="1258888"/>
            <a:ext cx="6413500" cy="5473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4697412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это краткие изречения в которых заключён глубокий смысл, народная мудрость. Они содержат в себе прямой совет и подсказку как поступить правильно в данной ситуации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8263" y="3949700"/>
            <a:ext cx="31019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77863" y="63500"/>
            <a:ext cx="8596312" cy="652463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Откуда появились пословицы и поговорки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398463" y="715963"/>
            <a:ext cx="9607550" cy="6078537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Пословицы и поговорки возникли в глубокой древности. Автором пословиц и поговорок является народ. Кто-то когда-то выразил мысль, другие подхватили, запомнили, передали другим, может внесли что-то своё… Так пословицы передавались из уст в уста от поколения к поколению.</a:t>
            </a: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2048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6663" y="2886075"/>
            <a:ext cx="2768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3779838"/>
            <a:ext cx="66675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92125" y="146050"/>
            <a:ext cx="8464550" cy="1100138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часто путают –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будь внимателен!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92125" y="1398588"/>
            <a:ext cx="9685338" cy="531336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ПОСЛОВИЦА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целое законченное предложение с глубоким смыслом.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 «БЕЗ ТРУДА НЕ ВЫЛОВИШЬ РЫБКУ ИЗ ПРУДА».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«СДЕЛАЛ ДЕЛО ГУЛЯЙ СМЕЛО».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«СЕМЕРО ОДНОГО НЕ ЖДУТ».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ПОГОВОРКА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просто фраза или словосочетание, которое можно   заменить другими словами.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«ОСТАТЬСЯ С НОСОМ» – быть обманутым.               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«МЕДВЕЖЬЯ УСЛУГА» - помощь, которая обращается во вред.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«ОСТАТЬСЯ У РАЗБИТОГО КОРЫТА» - остаться ни с чем из за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не правильных действий.</a:t>
            </a:r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8175" y="2547938"/>
            <a:ext cx="25177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127158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есть обо всём на свете, вот некоторые из них: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020763"/>
            <a:ext cx="7713662" cy="5472112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Родине: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без Родины, что соловей без песни».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учении: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стыдно не знать, стыдно не учиться».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природе: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зайцев шерсть побелела – зима близко».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трудолюбии: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«Будешь стараться _ всё будет удаваться».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7525" y="1743075"/>
            <a:ext cx="384175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77863" y="173038"/>
            <a:ext cx="8596312" cy="84772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</a:rPr>
              <a:t>ДАВАЙТЕ ВСПОМНИМ…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04800" y="1020763"/>
            <a:ext cx="8969375" cy="502126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</a:rPr>
              <a:t>«Не откладывай на завтра то,...».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</a:rPr>
              <a:t>«Любишь кататься люби и ...». </a:t>
            </a:r>
          </a:p>
          <a:p>
            <a:pPr marL="0" indent="0">
              <a:buFont typeface="Wingdings 3" pitchFamily="18" charset="2"/>
              <a:buNone/>
            </a:pPr>
            <a:endParaRPr lang="ru-RU" sz="3600" b="1" smtClean="0">
              <a:solidFill>
                <a:srgbClr val="002060"/>
              </a:solidFill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</a:rPr>
              <a:t>«Не имей сто рублей, а …».</a:t>
            </a:r>
          </a:p>
          <a:p>
            <a:pPr marL="0" indent="0">
              <a:buFont typeface="Wingdings 3" pitchFamily="18" charset="2"/>
              <a:buNone/>
            </a:pPr>
            <a:endParaRPr lang="ru-RU" sz="3600" b="1" smtClean="0">
              <a:solidFill>
                <a:srgbClr val="002060"/>
              </a:solidFill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</a:rPr>
              <a:t>«Не рой яму другому – сам …».</a:t>
            </a:r>
          </a:p>
        </p:txBody>
      </p:sp>
      <p:pic>
        <p:nvPicPr>
          <p:cNvPr id="2355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3075" y="3300413"/>
            <a:ext cx="3422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96900"/>
            <a:ext cx="2681288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77863" y="106363"/>
            <a:ext cx="8596312" cy="145732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пословиц и поговорок                          в жизни людей.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85738" y="1298575"/>
            <a:ext cx="11091862" cy="5275263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изучают                                   в детском саду и в школе: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учат, советую, предостерегают;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хвалят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трудолюбие, честность, смелость, доброту;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высмеивают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жадность, зависть, трусость, лень;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осуждают</a:t>
            </a: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эгоизм, зло;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поощряют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прилежание, благородство, упорство.</a:t>
            </a: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6100" y="1435100"/>
            <a:ext cx="2570163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77863" y="225425"/>
            <a:ext cx="8596312" cy="874713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85738" y="1431925"/>
            <a:ext cx="8494712" cy="5200650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были придуманы очень давно и давно проверены временем. Поступай так, как велит народная мудрость – не ошибёшься и с лёгкостью найдёшь выход из затруднительной ситуации.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Главное в этом деле понять то, что говорит пословица или поговорка.</a:t>
            </a:r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1675" y="1325563"/>
            <a:ext cx="3684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77863" y="198438"/>
            <a:ext cx="8596312" cy="1060450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 презентацией работали: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77863" y="1139825"/>
            <a:ext cx="8596312" cy="5519738"/>
          </a:xfrm>
        </p:spPr>
        <p:txBody>
          <a:bodyPr/>
          <a:lstStyle/>
          <a:p>
            <a:pPr marL="0" indent="0" algn="r">
              <a:buFont typeface="Wingdings 3" pitchFamily="18" charset="2"/>
              <a:buNone/>
            </a:pPr>
            <a:endParaRPr lang="ru-RU" sz="2400" b="1" smtClean="0">
              <a:solidFill>
                <a:srgbClr val="002060"/>
              </a:solidFill>
            </a:endParaRPr>
          </a:p>
          <a:p>
            <a:pPr marL="0" indent="0" algn="r"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Дорохин Никита</a:t>
            </a:r>
          </a:p>
          <a:p>
            <a:pPr marL="0" indent="0" algn="r"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Дорохина Виктория Валерьевна</a:t>
            </a:r>
          </a:p>
          <a:p>
            <a:pPr marL="0" indent="0" algn="r">
              <a:buFont typeface="Wingdings 3" pitchFamily="18" charset="2"/>
              <a:buNone/>
            </a:pPr>
            <a:endParaRPr lang="ru-RU" sz="2400" b="1" smtClean="0">
              <a:solidFill>
                <a:srgbClr val="002060"/>
              </a:solidFill>
            </a:endParaRPr>
          </a:p>
          <a:p>
            <a:pPr marL="0" indent="0" algn="r">
              <a:buFont typeface="Wingdings 3" pitchFamily="18" charset="2"/>
              <a:buNone/>
            </a:pPr>
            <a:endParaRPr lang="ru-RU" sz="2400" b="1" smtClean="0">
              <a:solidFill>
                <a:srgbClr val="002060"/>
              </a:solidFill>
            </a:endParaRPr>
          </a:p>
          <a:p>
            <a:pPr marL="0" indent="0" algn="r">
              <a:buFont typeface="Wingdings 3" pitchFamily="18" charset="2"/>
              <a:buNone/>
            </a:pPr>
            <a:endParaRPr lang="ru-RU" sz="2400" b="1" smtClean="0">
              <a:solidFill>
                <a:srgbClr val="002060"/>
              </a:solidFill>
            </a:endParaRPr>
          </a:p>
          <a:p>
            <a:pPr marL="0" indent="0" algn="r">
              <a:buFont typeface="Wingdings 3" pitchFamily="18" charset="2"/>
              <a:buNone/>
            </a:pPr>
            <a:endParaRPr lang="ru-RU" sz="2400" b="1" smtClean="0">
              <a:solidFill>
                <a:srgbClr val="002060"/>
              </a:solidFill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Руководитель проекта: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Кондратова Наталья Николаевна</a:t>
            </a:r>
          </a:p>
        </p:txBody>
      </p:sp>
      <p:pic>
        <p:nvPicPr>
          <p:cNvPr id="2662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966788"/>
            <a:ext cx="305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9038" y="3252788"/>
            <a:ext cx="33845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308</Words>
  <Application>Microsoft Office PowerPoint</Application>
  <PresentationFormat>Произвольный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Trebuchet MS</vt:lpstr>
      <vt:lpstr>Arial</vt:lpstr>
      <vt:lpstr>Wingdings 3</vt:lpstr>
      <vt:lpstr>Calibri</vt:lpstr>
      <vt:lpstr>Times New Roman</vt:lpstr>
      <vt:lpstr>Аспект</vt:lpstr>
      <vt:lpstr>Аспект</vt:lpstr>
      <vt:lpstr>Аспект</vt:lpstr>
      <vt:lpstr>Аспект</vt:lpstr>
      <vt:lpstr>Проект  «Устное народное творчество» Воспитатель  МДОБУ ЦРР – д/с №31 «Ладушки» Дорохина В.В. </vt:lpstr>
      <vt:lpstr>Пословицы и поговорки</vt:lpstr>
      <vt:lpstr>Откуда появились пословицы и поговорки</vt:lpstr>
      <vt:lpstr>Пословицы и поговорки часто путают –  будь внимателен!</vt:lpstr>
      <vt:lpstr>Пословицы и поговорки есть обо всём на свете, вот некоторые из них:</vt:lpstr>
      <vt:lpstr>ДАВАЙТЕ ВСПОМНИМ…</vt:lpstr>
      <vt:lpstr>Роль пословиц и поговорок                          в жизни людей.</vt:lpstr>
      <vt:lpstr>ЗАКЛЮЧЕНИЕ.</vt:lpstr>
      <vt:lpstr>Над презентацией работали: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PC</cp:lastModifiedBy>
  <cp:revision>18</cp:revision>
  <dcterms:created xsi:type="dcterms:W3CDTF">2018-11-08T11:57:56Z</dcterms:created>
  <dcterms:modified xsi:type="dcterms:W3CDTF">2021-02-19T04:08:35Z</dcterms:modified>
</cp:coreProperties>
</file>