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6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AA06-C36D-4BE9-AF5F-42F36D31FF9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6CBA-BE07-4FD6-907C-0EBD0895E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E3D6-1169-444D-8B8F-C275634ACB7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9E51-DB5A-47F9-B43F-1F513A1CC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57E4-16A2-4096-84F2-6C9023E9B79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34D4-4A02-4A7B-B4E2-591C03048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D096-5691-4A01-9F28-C19C92C0DBB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063C-CDBC-45ED-AB53-93480506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B54B-39E1-4FCF-BBA5-EB97E5640A03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FB9A-E4D6-482D-9593-3460E590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7F65-1A41-4A84-ACFF-9B11BCF8D8DA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24E7-05E5-4530-A2B6-62F6C31D5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6F73-6D81-4ABE-B398-DF1859CE3B8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3BD6-597A-4C5E-B5E4-4857C93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BB59-2F5E-4736-A05B-9B6B460F3057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63B8-6F55-48E1-96E3-B8A00FFD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06AD-E877-49E0-BE51-3B5FB1F9EE15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3FE0-89C7-432E-B220-DDBAD082F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C305-A77F-4476-A776-CB26172D173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B3AC-6733-448A-BBB2-8154E1E7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149E-43CF-4798-94A2-E63427B68C0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2113-F9CD-47BE-B25F-20883EEA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F926-3E57-4B3D-919F-DA9C00ECDC34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55F6-E1ED-4CA3-9924-4A7B875C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1046-7E43-433A-BD8A-7522488F6B3B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D5E4-A0E7-4229-A860-7D41B36F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CB89-C14B-45F8-A806-97EBCB4EA49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2FA5-9965-4565-AC6A-3FAE0272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C428-E609-43BD-8914-2462573AA5CC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3305-2841-483A-8E96-9C80FCC5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8687-B0CF-49A0-AF06-553BD8F44C2B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73F1-6334-493D-91E4-E767667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3A1A7-1AC4-478C-8170-85C3344B7627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76540E-A5CE-4E65-82BE-9565BE657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1" r:id="rId12"/>
    <p:sldLayoutId id="2147483667" r:id="rId13"/>
    <p:sldLayoutId id="2147483662" r:id="rId14"/>
    <p:sldLayoutId id="2147483663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835150" y="523875"/>
            <a:ext cx="8474075" cy="1430338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3136F7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smtClean="0">
                <a:solidFill>
                  <a:srgbClr val="3136F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rgbClr val="3136F7"/>
                </a:solidFill>
                <a:latin typeface="Times New Roman" pitchFamily="18" charset="0"/>
                <a:cs typeface="Times New Roman" pitchFamily="18" charset="0"/>
              </a:rPr>
              <a:t>ГЕРБ ПРИМОРСКОГО КРАЯ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4750" y="4860925"/>
            <a:ext cx="8516938" cy="10556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ctr">
              <a:lnSpc>
                <a:spcPct val="90000"/>
              </a:lnSpc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МДОБУ ЦРР – д/с №31 «Ладушки»Т.Н.Салтыкова </a:t>
            </a:r>
          </a:p>
        </p:txBody>
      </p:sp>
      <p:pic>
        <p:nvPicPr>
          <p:cNvPr id="1843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63" y="2005013"/>
            <a:ext cx="347186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77863" y="212725"/>
            <a:ext cx="8596312" cy="781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Животный мир Приморского края</a:t>
            </a:r>
          </a:p>
        </p:txBody>
      </p:sp>
      <p:pic>
        <p:nvPicPr>
          <p:cNvPr id="27650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993775"/>
            <a:ext cx="2684463" cy="3035300"/>
          </a:xfrm>
        </p:spPr>
      </p:pic>
      <p:pic>
        <p:nvPicPr>
          <p:cNvPr id="2765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4135438"/>
            <a:ext cx="36591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993775"/>
            <a:ext cx="30622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1800" y="993775"/>
            <a:ext cx="34686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4100" y="4135438"/>
            <a:ext cx="31797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675" y="4081463"/>
            <a:ext cx="3062288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презентацией работали: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Дорохин Никита</a:t>
            </a:r>
          </a:p>
          <a:p>
            <a:pPr marL="0" indent="0"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Дорохина Виктория Валерьевна</a:t>
            </a:r>
          </a:p>
          <a:p>
            <a:pPr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Руководитель проекта: Кондратова Наталья Николаевна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17500"/>
            <a:ext cx="9899650" cy="60293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ГЕРБ</a:t>
            </a: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4713" y="1497013"/>
            <a:ext cx="8202612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4825" y="571500"/>
            <a:ext cx="8596313" cy="155098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Приморского края отражает природные и географические особенности края.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Font typeface="Wingdings 3" pitchFamily="18" charset="2"/>
              <a:buNone/>
            </a:pPr>
            <a:r>
              <a:rPr lang="ru-RU" sz="3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 поля щита – зелёный олицетворяет пышную растительность уссурийской тайги и Приморья, является цветом надежды и изобилия.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Растительный мир</a:t>
            </a:r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6075" y="1539875"/>
            <a:ext cx="4254500" cy="3778250"/>
          </a:xfrm>
        </p:spPr>
      </p:pic>
      <p:pic>
        <p:nvPicPr>
          <p:cNvPr id="2150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5738" y="298450"/>
            <a:ext cx="3048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900" y="3429000"/>
            <a:ext cx="3429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62050" y="66675"/>
            <a:ext cx="8596313" cy="115411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Редкие растения</a:t>
            </a:r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3863" y="801688"/>
            <a:ext cx="2903537" cy="3338512"/>
          </a:xfrm>
        </p:spPr>
      </p:pic>
      <p:pic>
        <p:nvPicPr>
          <p:cNvPr id="2253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9975"/>
            <a:ext cx="35115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1069975"/>
            <a:ext cx="35115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75" y="4140200"/>
            <a:ext cx="43608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0" y="4251325"/>
            <a:ext cx="46021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636588"/>
            <a:ext cx="8596312" cy="1293812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Синий Андреевский крест        на щите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677863" y="2557463"/>
            <a:ext cx="9301162" cy="417512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Андреевский крест символизирует приморское положение края и его роль в истории России как главной базы Военно-Морского флота.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198438"/>
            <a:ext cx="8596312" cy="1127125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Японское море</a:t>
            </a: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947738"/>
            <a:ext cx="4572000" cy="2682875"/>
          </a:xfrm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947738"/>
            <a:ext cx="491966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4075113"/>
            <a:ext cx="87153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Золотой тигр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тигр символ уникальной природы края, могущества, богатства, справедливости. Хозяин приморской тайги - уссурийский тигр.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7863" y="158750"/>
            <a:ext cx="8596312" cy="1008063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Уссурийский тигр </a:t>
            </a:r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3550" y="1166813"/>
            <a:ext cx="8810625" cy="5273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101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Trebuchet MS</vt:lpstr>
      <vt:lpstr>Arial</vt:lpstr>
      <vt:lpstr>Wingdings 3</vt:lpstr>
      <vt:lpstr>Calibri</vt:lpstr>
      <vt:lpstr>Times New Roman</vt:lpstr>
      <vt:lpstr>Аспект</vt:lpstr>
      <vt:lpstr>Аспект</vt:lpstr>
      <vt:lpstr>Аспект</vt:lpstr>
      <vt:lpstr>Аспект</vt:lpstr>
      <vt:lpstr>Проект  ГЕРБ ПРИМОРСКОГО КРАЯ</vt:lpstr>
      <vt:lpstr>ГЕРБ</vt:lpstr>
      <vt:lpstr>Герб Приморского края отражает природные и географические особенности края.</vt:lpstr>
      <vt:lpstr>Растительный мир</vt:lpstr>
      <vt:lpstr>Редкие растения</vt:lpstr>
      <vt:lpstr>Синий Андреевский крест        на щите</vt:lpstr>
      <vt:lpstr>Японское море</vt:lpstr>
      <vt:lpstr>Золотой тигр</vt:lpstr>
      <vt:lpstr>Уссурийский тигр </vt:lpstr>
      <vt:lpstr>Животный мир Приморского края</vt:lpstr>
      <vt:lpstr>Над презентацией работали: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                ПРИМОРСКОГО КРАЯ</dc:title>
  <dc:creator>Vika</dc:creator>
  <cp:lastModifiedBy>PC</cp:lastModifiedBy>
  <cp:revision>9</cp:revision>
  <dcterms:created xsi:type="dcterms:W3CDTF">2018-11-11T07:17:10Z</dcterms:created>
  <dcterms:modified xsi:type="dcterms:W3CDTF">2021-02-19T04:31:08Z</dcterms:modified>
</cp:coreProperties>
</file>