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0AF34-5BE3-4EAA-93CC-9C172CDCE1EC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2043C-83B0-440A-B717-22834AC15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50150-1BD1-45FC-ADC0-3336A904B74E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66901-FDC8-4F2B-9AC6-DA3E6A430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8057-7556-4D7B-8B50-918A0F499B7A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E7431-B889-4744-A218-580F586E6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9550A-1B8E-4FDD-A841-091A0D2AF602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F3042-0829-484B-BDB6-24D9041E0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E1926-0A3A-45B0-B394-DAEDE031068D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92B41-0C1B-4BC3-8A94-5E805B7B9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24B30-FD04-4ED5-A80D-09606AD70621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1149B-E0E1-45F6-9F8A-6F7007D15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29BA9-38C2-4371-87F2-90822982FEDA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A052C-9A64-40A9-88DA-47F13DDBE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04225-9649-4EF6-8E3F-139CDE2C6978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34582-A708-4BE1-AC8D-61F16FF58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90BA0-2E9E-47F6-844C-F139CE376F64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16E7C-1645-4B93-A8ED-E595AEA7B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3DA41-FF69-47D6-8561-E79022B4B477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B09B5-3E7F-439D-9BBA-C9DB797D2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4D977-CB31-43A4-8F18-29D33BB22042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F9309-A184-443D-B6DD-5A1B81613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8FDA1ED-BAAB-4DEC-A6DE-CCE590AFBDE0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78DCB4B-0EEF-43FF-967F-6A93EFF63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7" r:id="rId2"/>
    <p:sldLayoutId id="2147483673" r:id="rId3"/>
    <p:sldLayoutId id="2147483668" r:id="rId4"/>
    <p:sldLayoutId id="2147483669" r:id="rId5"/>
    <p:sldLayoutId id="2147483670" r:id="rId6"/>
    <p:sldLayoutId id="2147483674" r:id="rId7"/>
    <p:sldLayoutId id="2147483675" r:id="rId8"/>
    <p:sldLayoutId id="2147483676" r:id="rId9"/>
    <p:sldLayoutId id="2147483671" r:id="rId10"/>
    <p:sldLayoutId id="214748367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1" descr="1226883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2"/>
          <p:cNvSpPr>
            <a:spLocks noGrp="1"/>
          </p:cNvSpPr>
          <p:nvPr>
            <p:ph type="ctrTitle"/>
          </p:nvPr>
        </p:nvSpPr>
        <p:spPr>
          <a:xfrm>
            <a:off x="685800" y="333375"/>
            <a:ext cx="7772400" cy="863600"/>
          </a:xfrm>
        </p:spPr>
        <p:txBody>
          <a:bodyPr/>
          <a:lstStyle/>
          <a:p>
            <a:r>
              <a:rPr lang="ru-RU" sz="2400" b="1" smtClean="0">
                <a:solidFill>
                  <a:schemeClr val="tx1"/>
                </a:solidFill>
              </a:rPr>
              <a:t>МДОБУ ЦРР детский сад  № 31 «Ладушки»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19138" y="1268413"/>
            <a:ext cx="7705725" cy="417671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ru-RU" dirty="0" smtClean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002060"/>
                </a:solidFill>
                <a:latin typeface="Franklin Gothic Demi Cond" pitchFamily="34" charset="0"/>
                <a:cs typeface="Times New Roman" pitchFamily="18" charset="0"/>
              </a:rPr>
              <a:t>«Наши защитники»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0070C0"/>
                </a:solidFill>
                <a:latin typeface="Arial Narrow" pitchFamily="34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  <a:latin typeface="Franklin Gothic Demi Cond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Воспитатели: Салтыкова Т.Н.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Васина Т. Т.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</a:t>
            </a: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Рисунок 3" descr="55f1cb00526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Объект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25" y="908050"/>
            <a:ext cx="3887788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2988" y="908050"/>
            <a:ext cx="3841750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Прямоугольник 6"/>
          <p:cNvSpPr>
            <a:spLocks noChangeArrowheads="1"/>
          </p:cNvSpPr>
          <p:nvPr/>
        </p:nvSpPr>
        <p:spPr bwMode="auto">
          <a:xfrm>
            <a:off x="1331913" y="260350"/>
            <a:ext cx="7056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Победы!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3" name="Объект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6075" y="3724275"/>
            <a:ext cx="3900488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2988" y="3724275"/>
            <a:ext cx="384175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Рисунок 4" descr="55f1cb00526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Прямоугольник 5"/>
          <p:cNvSpPr>
            <a:spLocks noChangeArrowheads="1"/>
          </p:cNvSpPr>
          <p:nvPr/>
        </p:nvSpPr>
        <p:spPr bwMode="auto">
          <a:xfrm>
            <a:off x="2771775" y="549275"/>
            <a:ext cx="4716463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Важный день для всей планеты, </a:t>
            </a:r>
            <a:b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Вечен он, непобедим</a:t>
            </a:r>
            <a:b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Отмечаем День победы</a:t>
            </a:r>
            <a:b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Знаем, помним и скорбим</a:t>
            </a:r>
          </a:p>
        </p:txBody>
      </p:sp>
      <p:pic>
        <p:nvPicPr>
          <p:cNvPr id="15365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75" y="2297113"/>
            <a:ext cx="3760788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Объект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2308225"/>
            <a:ext cx="3968750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Рисунок 3" descr="55f1cb00526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C:\Users\Tatyana\Desktop\ПРОЕКТ\20200622_1513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36480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Прямоугольник 5"/>
          <p:cNvSpPr>
            <a:spLocks noChangeArrowheads="1"/>
          </p:cNvSpPr>
          <p:nvPr/>
        </p:nvSpPr>
        <p:spPr bwMode="auto">
          <a:xfrm>
            <a:off x="4427538" y="669925"/>
            <a:ext cx="4572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Candara" pitchFamily="34" charset="0"/>
              </a:rPr>
              <a:t>Медсестра- это гордое звание</a:t>
            </a:r>
          </a:p>
          <a:p>
            <a:r>
              <a:rPr lang="ru-RU" sz="2000" b="1">
                <a:solidFill>
                  <a:srgbClr val="FF0000"/>
                </a:solidFill>
                <a:latin typeface="Candara" pitchFamily="34" charset="0"/>
              </a:rPr>
              <a:t>Для больных вы как ангел земной!</a:t>
            </a:r>
          </a:p>
          <a:p>
            <a:r>
              <a:rPr lang="ru-RU" sz="2000" b="1">
                <a:solidFill>
                  <a:srgbClr val="FF0000"/>
                </a:solidFill>
                <a:latin typeface="Candara" pitchFamily="34" charset="0"/>
              </a:rPr>
              <a:t>Медсестра- это ваше призвание</a:t>
            </a:r>
          </a:p>
          <a:p>
            <a:r>
              <a:rPr lang="ru-RU" sz="2000" b="1">
                <a:solidFill>
                  <a:srgbClr val="FF0000"/>
                </a:solidFill>
                <a:latin typeface="Candara" pitchFamily="34" charset="0"/>
              </a:rPr>
              <a:t>Относитесь к работе с душой!</a:t>
            </a:r>
          </a:p>
          <a:p>
            <a:endParaRPr lang="ru-RU" sz="2000" b="1">
              <a:latin typeface="Candara" pitchFamily="34" charset="0"/>
            </a:endParaRPr>
          </a:p>
        </p:txBody>
      </p:sp>
      <p:pic>
        <p:nvPicPr>
          <p:cNvPr id="16390" name="Объект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2957513"/>
            <a:ext cx="2295525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3001963"/>
            <a:ext cx="2286000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Рисунок 8"/>
          <p:cNvPicPr>
            <a:picLocks noChangeAspect="1"/>
          </p:cNvPicPr>
          <p:nvPr/>
        </p:nvPicPr>
        <p:blipFill>
          <a:blip r:embed="rId6"/>
          <a:srcRect l="11610" r="34026"/>
          <a:stretch>
            <a:fillRect/>
          </a:stretch>
        </p:blipFill>
        <p:spPr bwMode="auto">
          <a:xfrm>
            <a:off x="6372225" y="2981325"/>
            <a:ext cx="2319338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Рисунок 3" descr="55f1cb00526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3525838" y="114300"/>
            <a:ext cx="27368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 февраля</a:t>
            </a:r>
          </a:p>
        </p:txBody>
      </p:sp>
      <p:pic>
        <p:nvPicPr>
          <p:cNvPr id="17413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113" y="787400"/>
            <a:ext cx="3887787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6038" y="787400"/>
            <a:ext cx="3460750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6275" y="3856038"/>
            <a:ext cx="3887788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Рисунок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26038" y="3811588"/>
            <a:ext cx="3460750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Рисунок 3" descr="55f1cb00526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4356100" y="392113"/>
            <a:ext cx="4572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ndara" pitchFamily="34" charset="0"/>
              </a:rPr>
              <a:t> 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Поздравляем всех ребят,</a:t>
            </a:r>
            <a:b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Всех военных и солдат,</a:t>
            </a:r>
            <a:b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Тех, кто защищает нас</a:t>
            </a:r>
            <a:b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в обиду кто не даст</a:t>
            </a:r>
          </a:p>
        </p:txBody>
      </p:sp>
      <p:pic>
        <p:nvPicPr>
          <p:cNvPr id="18437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838" y="314325"/>
            <a:ext cx="3768725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838" y="3284538"/>
            <a:ext cx="3768725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2349500"/>
            <a:ext cx="3044825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3" descr="55f1cb00526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404813"/>
            <a:ext cx="4006850" cy="3005137"/>
          </a:xfrm>
        </p:spPr>
      </p:pic>
      <p:pic>
        <p:nvPicPr>
          <p:cNvPr id="19459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6600" y="484188"/>
            <a:ext cx="3900488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3738" y="3722688"/>
            <a:ext cx="41402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3722688"/>
            <a:ext cx="3933825" cy="302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Заголовок 2"/>
          <p:cNvSpPr>
            <a:spLocks noGrp="1"/>
          </p:cNvSpPr>
          <p:nvPr>
            <p:ph type="title"/>
          </p:nvPr>
        </p:nvSpPr>
        <p:spPr>
          <a:xfrm>
            <a:off x="357188" y="2997200"/>
            <a:ext cx="8229600" cy="1252538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Arial" charset="0"/>
              </a:rPr>
              <a:t>Юные патриоты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</TotalTime>
  <Words>71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7</vt:i4>
      </vt:variant>
    </vt:vector>
  </HeadingPairs>
  <TitlesOfParts>
    <vt:vector size="21" baseType="lpstr">
      <vt:lpstr>Candara</vt:lpstr>
      <vt:lpstr>Arial</vt:lpstr>
      <vt:lpstr>Symbol</vt:lpstr>
      <vt:lpstr>Calibri</vt:lpstr>
      <vt:lpstr>Franklin Gothic Demi Cond</vt:lpstr>
      <vt:lpstr>Times New Roman</vt:lpstr>
      <vt:lpstr>Arial Narrow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МДОБУ ЦРР детский сад  № 31 «Ладушки»</vt:lpstr>
      <vt:lpstr>Слайд 2</vt:lpstr>
      <vt:lpstr>Слайд 3</vt:lpstr>
      <vt:lpstr>Слайд 4</vt:lpstr>
      <vt:lpstr>Слайд 5</vt:lpstr>
      <vt:lpstr>Слайд 6</vt:lpstr>
      <vt:lpstr>Юные патриоты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МДОБУ ЦРР детский сад  № 31 «Ладушки»</dc:title>
  <dc:creator>ADMIN</dc:creator>
  <cp:lastModifiedBy>PC</cp:lastModifiedBy>
  <cp:revision>8</cp:revision>
  <dcterms:created xsi:type="dcterms:W3CDTF">2021-02-19T04:31:13Z</dcterms:created>
  <dcterms:modified xsi:type="dcterms:W3CDTF">2021-02-20T00:09:56Z</dcterms:modified>
</cp:coreProperties>
</file>