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7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E50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3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5239-0D37-440B-B1F9-71AFE71FEFFD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7300-FF7C-48D4-A13D-F9ABA1C7A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7562-A38F-4E4C-B3EE-430F71A76A60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2E74-1851-43FC-97EF-55921AD96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27C7-7AE6-4DE6-8E39-4B3A9C50F4D8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9014-0428-465B-8372-CF5DCF374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6A7F-0F54-4609-A807-BE03E1921E01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E762-CB51-4AEC-96C0-124C87C7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6DE1-7FE1-4624-8D0E-D1587F251B1D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2DAB-9B46-40CC-A6BC-80F8CF7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4615-B4C4-4E67-9114-5063AC8E4BAA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FAFA-DB94-4EF2-8E13-13155CE21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FEB9-18D8-4B40-A8F1-A5EBBE5BFD6A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3DE9-B3A5-4F49-8345-934A0E51F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28AC-FE32-4CAF-B697-39891F0B76B1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95D2-DEC8-41B4-875D-F5DDE8284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4190-6526-4834-8818-D9632BB20D43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ACD2-4A83-4BEA-A454-B37F900F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8983-23B5-4B6D-982D-CB52E51FDAA7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0F1B-02A8-4841-AF1C-193192F3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6183-CD77-4187-B95A-27253A742F54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08CA-8768-4B12-8203-DF236DA6F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015C66-9BC4-4139-BDE3-2E9EA34B93A0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860186-297B-435F-8C98-9C777AC5E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0463" y="228600"/>
            <a:ext cx="7010400" cy="51054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  <a:latin typeface="Comic Sans MS" pitchFamily="66" charset="0"/>
              </a:rPr>
              <a:t>МОЯ СЕМЬЯ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867400" y="4191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mic Sans MS" pitchFamily="66" charset="0"/>
              </a:rPr>
              <a:t>.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1116013"/>
            <a:ext cx="7397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8" y="674688"/>
            <a:ext cx="374173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674688"/>
            <a:ext cx="3581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876300" y="1905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2E507A"/>
                </a:solidFill>
                <a:latin typeface="Calibri" pitchFamily="34" charset="0"/>
              </a:rPr>
              <a:t>День семьи, любви и верности</a:t>
            </a:r>
          </a:p>
        </p:txBody>
      </p:sp>
      <p:pic>
        <p:nvPicPr>
          <p:cNvPr id="1536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" y="3802063"/>
            <a:ext cx="37973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789363"/>
            <a:ext cx="35052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окументы\Сад\фото работа\2 группа раннего возраста\ноябрь\IMG_20181115_091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0" y="-12877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676275"/>
            <a:ext cx="3505200" cy="3133725"/>
          </a:xfrm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514600" y="152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E507A"/>
                </a:solidFill>
                <a:latin typeface="Times New Roman" pitchFamily="18" charset="0"/>
                <a:cs typeface="Times New Roman" pitchFamily="18" charset="0"/>
              </a:rPr>
              <a:t>8 Марта</a:t>
            </a:r>
            <a:endParaRPr lang="ru-RU" sz="2800">
              <a:solidFill>
                <a:srgbClr val="2E50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704850"/>
            <a:ext cx="3352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Пользователь\Desktop\март\IMG_20190307_0729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375" y="3970338"/>
            <a:ext cx="34798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D:\документы\Сад\фото работа\2 группа раннего возраста\ноябрь\IMG_20181122_1459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2025" y="3970338"/>
            <a:ext cx="3276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728663"/>
            <a:ext cx="3860800" cy="2805112"/>
          </a:xfrm>
        </p:spPr>
      </p:pic>
      <p:pic>
        <p:nvPicPr>
          <p:cNvPr id="1741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85800"/>
            <a:ext cx="38846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2667000" y="1524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Дни рождения</a:t>
            </a:r>
            <a:endParaRPr lang="ru-RU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4425" y="3660775"/>
            <a:ext cx="38560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7080" y="3661173"/>
            <a:ext cx="4289512" cy="296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447800" y="2971800"/>
            <a:ext cx="617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73075"/>
            <a:ext cx="7543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Comic Sans MS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общеобразовательное учреждение  детский сад «Солнышко»</dc:title>
  <dc:creator>Пользователь</dc:creator>
  <cp:lastModifiedBy>PC</cp:lastModifiedBy>
  <cp:revision>15</cp:revision>
  <dcterms:created xsi:type="dcterms:W3CDTF">2019-03-10T14:27:52Z</dcterms:created>
  <dcterms:modified xsi:type="dcterms:W3CDTF">2021-02-20T00:08:47Z</dcterms:modified>
</cp:coreProperties>
</file>